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Averag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Average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903f19e9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903f19e9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903f19e9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903f19e9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903f19e9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903f19e9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903f19e9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903f19e9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903f19e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903f19e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903f19e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903f19e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b3312e0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b3312e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903f19e9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903f19e9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03f19e9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903f19e9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18.jpg"/><Relationship Id="rId5" Type="http://schemas.openxmlformats.org/officeDocument/2006/relationships/image" Target="../media/image11.jpg"/><Relationship Id="rId6" Type="http://schemas.openxmlformats.org/officeDocument/2006/relationships/image" Target="../media/image17.jpg"/><Relationship Id="rId7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CEU+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54600" y="3017275"/>
            <a:ext cx="3989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realizada por: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Juan José Coronado Ruano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José Morán Nebot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Jorge Sobrino Solís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Carlos Soler Martín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 (IV)</a:t>
            </a: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1068675" y="41461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Quejas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75" y="1460250"/>
            <a:ext cx="4317302" cy="253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947" y="1460250"/>
            <a:ext cx="4324677" cy="253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/>
          <p:nvPr/>
        </p:nvSpPr>
        <p:spPr>
          <a:xfrm>
            <a:off x="5596625" y="41461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Fiestas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 (V)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1022413" y="41461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Tiempo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5596625" y="41461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Objetos Perdidos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317332" cy="25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132" y="1460250"/>
            <a:ext cx="4342568" cy="253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1297625" y="404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casos uso</a:t>
            </a:r>
            <a:endParaRPr/>
          </a:p>
        </p:txBody>
      </p:sp>
      <p:pic>
        <p:nvPicPr>
          <p:cNvPr id="346" name="Google Shape;3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963" y="1079225"/>
            <a:ext cx="6868076" cy="35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Iniciales (I)</a:t>
            </a:r>
            <a:endParaRPr/>
          </a:p>
        </p:txBody>
      </p:sp>
      <p:sp>
        <p:nvSpPr>
          <p:cNvPr id="352" name="Google Shape;352;p29"/>
          <p:cNvSpPr txBox="1"/>
          <p:nvPr>
            <p:ph idx="1" type="body"/>
          </p:nvPr>
        </p:nvSpPr>
        <p:spPr>
          <a:xfrm>
            <a:off x="1297500" y="1354650"/>
            <a:ext cx="7038900" cy="3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La aplicación web estará en español.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La aplicación web podrá ser accedida en modo invitado, usuario registrado o</a:t>
            </a:r>
            <a:br>
              <a:rPr lang="es" sz="1200">
                <a:latin typeface="Arial"/>
                <a:ea typeface="Arial"/>
                <a:cs typeface="Arial"/>
                <a:sym typeface="Arial"/>
              </a:rPr>
            </a:br>
            <a:r>
              <a:rPr lang="es" sz="1200">
                <a:latin typeface="Arial"/>
                <a:ea typeface="Arial"/>
                <a:cs typeface="Arial"/>
                <a:sym typeface="Arial"/>
              </a:rPr>
              <a:t>administrador.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El usuario registrado tendrá un correo asociado.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El usuario registrado tendrá una contraseña asociada.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El usuario registrado podrá hacer login con su correo y contraseña.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El usuario registrado deberá poder cerrar sesión.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Un invitado tendrá la opción de registrarse.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Los invitados solo podrán leer a las categorías públicas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Los usuarios registrados podrán hacer posts en las categorías privadas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Los usuarios registrados podrán leer todas las secciones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1603547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1908347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2213147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25008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27965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30922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36836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33879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427507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850" y="3979372"/>
            <a:ext cx="292975" cy="2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Iniciales (II)</a:t>
            </a:r>
            <a:endParaRPr/>
          </a:p>
        </p:txBody>
      </p:sp>
      <p:sp>
        <p:nvSpPr>
          <p:cNvPr id="368" name="Google Shape;368;p30"/>
          <p:cNvSpPr txBox="1"/>
          <p:nvPr>
            <p:ph idx="1" type="body"/>
          </p:nvPr>
        </p:nvSpPr>
        <p:spPr>
          <a:xfrm>
            <a:off x="1297500" y="1567550"/>
            <a:ext cx="7038900" cy="3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usuarios registrados podrán hacer posts de forma anónima en la sección</a:t>
            </a:r>
            <a:br>
              <a:rPr lang="es" sz="1200">
                <a:latin typeface="Arial"/>
                <a:ea typeface="Arial"/>
                <a:cs typeface="Arial"/>
                <a:sym typeface="Arial"/>
              </a:rPr>
            </a:br>
            <a:r>
              <a:rPr i="1" lang="es" sz="1200">
                <a:latin typeface="Arial"/>
                <a:ea typeface="Arial"/>
                <a:cs typeface="Arial"/>
                <a:sym typeface="Arial"/>
              </a:rPr>
              <a:t>CEU-Finder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Solo el administrador podrá hacer posts en las categorías públicas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La sección tiempo mostrará las predicciones meteorológicas en tiempo real.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administradores podrán eliminar publicaciones escritas por otros usuarios.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usuarios registrados podrán eliminar sus propias publicaciones.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usuarios registrados podrán unirse a partidas de mus en la sección CEU-mus.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En CEU-Cafetería los usuarios podrán ver un menú de los productos de la cafetería.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●  Los usuarios registrados podrán enviar solicitudes a través de CEU-Quejas.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600" y="1738022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963" y="2124625"/>
            <a:ext cx="348250" cy="3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963" y="2472875"/>
            <a:ext cx="348250" cy="3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963" y="2821125"/>
            <a:ext cx="348250" cy="3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600" y="3113734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963" y="3401450"/>
            <a:ext cx="348250" cy="3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600" y="3694059"/>
            <a:ext cx="292975" cy="2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600" y="3981784"/>
            <a:ext cx="292975" cy="2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sp>
        <p:nvSpPr>
          <p:cNvPr id="382" name="Google Shape;382;p31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Muchas gracias por su atención, a continuación se mostrará una demostración del funcionamiento de la aplicación</a:t>
            </a:r>
            <a:endParaRPr/>
          </a:p>
        </p:txBody>
      </p:sp>
      <p:grpSp>
        <p:nvGrpSpPr>
          <p:cNvPr id="383" name="Google Shape;383;p31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84" name="Google Shape;384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2" name="Google Shape;392;p31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31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95" name="Google Shape;395;p3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9" name="Google Shape;399;p3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1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1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02" name="Google Shape;402;p3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6" name="Google Shape;406;p3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07" name="Google Shape;407;p31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09" name="Google Shape;409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31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14" name="Google Shape;414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16" name="Google Shape;416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18" name="Google Shape;418;p3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19" name="Google Shape;419;p31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20" name="Google Shape;420;p3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8" name="Google Shape;428;p3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443275" y="2064600"/>
            <a:ext cx="27966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0" y="1888925"/>
            <a:ext cx="30183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del proyecto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Funcionamiento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Entorno utilizado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Cronología entregas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WireFrames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Diagrama de casos de uso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SiteMap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Requisitos Iniciales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Requisitos no cumplidos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proyecto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El objeto del proyecto ha sido la creación de una aplicación que 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reúna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toda la información que pensamos que puede ser de utilidad para los alumnos de la Universidad CEU San Pablo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Como alumnos pensamos que era necesaria una aplicación que 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reúna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toda la información en un mismo lugar de cara a una mejor difusión e incluso una mejora de la vida universitaria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La intención principal es que a medio-largo plazo la aplicación gane popularidad y sea usada por la mayor parte del alumno de cara a que el funcionamiento y la actualidad de las noticias y objetos mejore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La aplicación dispone de diferentes pestañas, entre las cuales están CEU-Actualidad, CEU-Tiempo, CEU-Deportes,... donde cada pestaña incluye distinta información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CEU-Actualidad por ejemplo muestra información de actualidad de la universidad,  CEU-Deportes muestra información referente a deportes o esports ,CEU-</a:t>
            </a:r>
            <a:r>
              <a:rPr lang="es">
                <a:solidFill>
                  <a:srgbClr val="FFFFFF"/>
                </a:solidFill>
              </a:rPr>
              <a:t>Cafetería</a:t>
            </a:r>
            <a:r>
              <a:rPr lang="es">
                <a:solidFill>
                  <a:srgbClr val="FFFFFF"/>
                </a:solidFill>
              </a:rPr>
              <a:t> muestra el </a:t>
            </a:r>
            <a:r>
              <a:rPr lang="es">
                <a:solidFill>
                  <a:srgbClr val="FFFFFF"/>
                </a:solidFill>
              </a:rPr>
              <a:t>menú</a:t>
            </a:r>
            <a:r>
              <a:rPr lang="es">
                <a:solidFill>
                  <a:srgbClr val="FFFFFF"/>
                </a:solidFill>
              </a:rPr>
              <a:t> de la </a:t>
            </a:r>
            <a:r>
              <a:rPr lang="es">
                <a:solidFill>
                  <a:srgbClr val="FFFFFF"/>
                </a:solidFill>
              </a:rPr>
              <a:t>cafetería</a:t>
            </a:r>
            <a:r>
              <a:rPr lang="es">
                <a:solidFill>
                  <a:srgbClr val="FFFFFF"/>
                </a:solidFill>
              </a:rPr>
              <a:t> y el aforo (orientado a evitar aglomeraciones, CEU-Finder donde podrás buscar personas que te han sido atractivas, CEU-Quejas para elevar quejas o sugerencias a la universidad, CEU-Fiestas sobre eventos de interés, CEU-Tiempo que informa sobre el tiempo en el campus de </a:t>
            </a:r>
            <a:r>
              <a:rPr lang="es">
                <a:solidFill>
                  <a:srgbClr val="FFFFFF"/>
                </a:solidFill>
              </a:rPr>
              <a:t>Montepríncipe</a:t>
            </a:r>
            <a:r>
              <a:rPr lang="es">
                <a:solidFill>
                  <a:srgbClr val="FFFFFF"/>
                </a:solidFill>
              </a:rPr>
              <a:t> y CEU-Objetos Perdidos donde los alumnos podrán encontrar objetos perdidos o subir objetos que hayan encontrado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Cronología del proyecto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Documentación acerca del proyecto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a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ñade el SItemap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Diagramas de uso        Requisitos funcionales extra          Wireframes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Primera entrega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2302396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Versión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1.1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Versión 1.2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4572659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Segunda entrega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Desarrollo del proyecto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Entrega Final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Presentación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Demo final</a:t>
            </a: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Google Shape;265;p21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1"/>
          <p:cNvSpPr/>
          <p:nvPr/>
        </p:nvSpPr>
        <p:spPr>
          <a:xfrm flipH="1">
            <a:off x="1148923" y="2586033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1148925" y="2757300"/>
            <a:ext cx="12516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8" name="Google Shape;268;p21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21"/>
          <p:cNvSpPr/>
          <p:nvPr/>
        </p:nvSpPr>
        <p:spPr>
          <a:xfrm flipH="1">
            <a:off x="2278105" y="2586033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2278100" y="275730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1" name="Google Shape;271;p21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1"/>
          <p:cNvSpPr/>
          <p:nvPr/>
        </p:nvSpPr>
        <p:spPr>
          <a:xfrm flipH="1">
            <a:off x="3386998" y="258425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3348950" y="2757300"/>
            <a:ext cx="12516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4" name="Google Shape;274;p21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1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6" name="Google Shape;276;p21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1"/>
          <p:cNvSpPr/>
          <p:nvPr/>
        </p:nvSpPr>
        <p:spPr>
          <a:xfrm flipH="1">
            <a:off x="5558372" y="258425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9" name="Google Shape;279;p21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1"/>
          <p:cNvSpPr/>
          <p:nvPr/>
        </p:nvSpPr>
        <p:spPr>
          <a:xfrm flipH="1">
            <a:off x="6673568" y="258425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1040149" y="1925325"/>
            <a:ext cx="737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15-10-2021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2148723" y="1925325"/>
            <a:ext cx="737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19-10-2021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2969453" y="1900925"/>
            <a:ext cx="981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26-10-2021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4206550" y="1900925"/>
            <a:ext cx="814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29-10-2021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5308949" y="1900925"/>
            <a:ext cx="814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DICIEMBRE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6386745" y="1900925"/>
            <a:ext cx="814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16-01-2022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1"/>
          <p:cNvSpPr/>
          <p:nvPr/>
        </p:nvSpPr>
        <p:spPr>
          <a:xfrm flipH="1">
            <a:off x="4491435" y="258425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89" name="Google Shape;2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0" y="1657600"/>
            <a:ext cx="9102351" cy="25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Entorno del proyecto</a:t>
            </a:r>
            <a:endParaRPr/>
          </a:p>
        </p:txBody>
      </p:sp>
      <p:sp>
        <p:nvSpPr>
          <p:cNvPr id="295" name="Google Shape;2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Para la realización de la práctica se ha utilizado WebStorm como entorno de desarrollo. Además como lenguajes de programación se han utilizado node.js, HTML y CSS.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Se ha implementado una base de datos que contiene las diferentes tablas en las cuales se almacenan los datos referentes a las noticias, objetos perdidos,... Como sistema de gestión de la base de datos se ha utilizado PostgreSQL. Para su gestión ha sido necesario instalar PGadmin para comprobar el correcto funcionamiento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</a:t>
            </a:r>
            <a:endParaRPr/>
          </a:p>
        </p:txBody>
      </p:sp>
      <p:pic>
        <p:nvPicPr>
          <p:cNvPr id="301" name="Google Shape;3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625" y="1027700"/>
            <a:ext cx="2949825" cy="35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 rotWithShape="1">
          <a:blip r:embed="rId4">
            <a:alphaModFix/>
          </a:blip>
          <a:srcRect b="0" l="29403" r="32647" t="0"/>
          <a:stretch/>
        </p:blipFill>
        <p:spPr>
          <a:xfrm>
            <a:off x="5081175" y="980013"/>
            <a:ext cx="2384849" cy="365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3"/>
          <p:cNvSpPr txBox="1"/>
          <p:nvPr/>
        </p:nvSpPr>
        <p:spPr>
          <a:xfrm>
            <a:off x="1548888" y="4637100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Inicio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847675" y="4637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registro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 (II)</a:t>
            </a:r>
            <a:endParaRPr/>
          </a:p>
        </p:txBody>
      </p:sp>
      <p:sp>
        <p:nvSpPr>
          <p:cNvPr id="310" name="Google Shape;310;p24"/>
          <p:cNvSpPr txBox="1"/>
          <p:nvPr/>
        </p:nvSpPr>
        <p:spPr>
          <a:xfrm>
            <a:off x="725850" y="414422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Actualidad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3">
            <a:alphaModFix/>
          </a:blip>
          <a:srcRect b="0" l="0" r="0" t="1719"/>
          <a:stretch/>
        </p:blipFill>
        <p:spPr>
          <a:xfrm>
            <a:off x="149000" y="1503887"/>
            <a:ext cx="4235300" cy="248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4">
            <a:alphaModFix/>
          </a:blip>
          <a:srcRect b="0" l="0" r="0" t="1058"/>
          <a:stretch/>
        </p:blipFill>
        <p:spPr>
          <a:xfrm>
            <a:off x="4570125" y="1487075"/>
            <a:ext cx="4495826" cy="25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5445900" y="42515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Deportes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Wireframes (III)</a:t>
            </a:r>
            <a:endParaRPr/>
          </a:p>
        </p:txBody>
      </p:sp>
      <p:sp>
        <p:nvSpPr>
          <p:cNvPr id="319" name="Google Shape;319;p25"/>
          <p:cNvSpPr txBox="1"/>
          <p:nvPr/>
        </p:nvSpPr>
        <p:spPr>
          <a:xfrm>
            <a:off x="978000" y="414422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cafetería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295096" cy="25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850" y="1477412"/>
            <a:ext cx="4295101" cy="251441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 txBox="1"/>
          <p:nvPr/>
        </p:nvSpPr>
        <p:spPr>
          <a:xfrm>
            <a:off x="5490750" y="41613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 de Finder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